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sldIdLst>
    <p:sldId id="256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05"/>
  </p:normalViewPr>
  <p:slideViewPr>
    <p:cSldViewPr snapToGrid="0">
      <p:cViewPr>
        <p:scale>
          <a:sx n="90" d="100"/>
          <a:sy n="90" d="100"/>
        </p:scale>
        <p:origin x="1242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EC171-87C7-4D59-92B4-B48144268A43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54CF1-08A3-4D13-BD23-3B3A108224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840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654CF1-08A3-4D13-BD23-3B3A108224C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425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01770-0198-4945-8E54-F8373ED94D43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0A714-946F-5644-9458-4287C6011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13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01770-0198-4945-8E54-F8373ED94D43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0A714-946F-5644-9458-4287C6011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81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01770-0198-4945-8E54-F8373ED94D43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0A714-946F-5644-9458-4287C6011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6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01770-0198-4945-8E54-F8373ED94D43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0A714-946F-5644-9458-4287C6011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24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01770-0198-4945-8E54-F8373ED94D43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0A714-946F-5644-9458-4287C6011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378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01770-0198-4945-8E54-F8373ED94D43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0A714-946F-5644-9458-4287C6011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29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01770-0198-4945-8E54-F8373ED94D43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0A714-946F-5644-9458-4287C6011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1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01770-0198-4945-8E54-F8373ED94D43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0A714-946F-5644-9458-4287C6011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17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01770-0198-4945-8E54-F8373ED94D43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0A714-946F-5644-9458-4287C6011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50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01770-0198-4945-8E54-F8373ED94D43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0A714-946F-5644-9458-4287C6011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432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01770-0198-4945-8E54-F8373ED94D43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0A714-946F-5644-9458-4287C6011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990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101770-0198-4945-8E54-F8373ED94D43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10A714-946F-5644-9458-4287C6011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24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6AD76FF-7B78-24EC-3679-CAEDF5B4EC07}"/>
              </a:ext>
            </a:extLst>
          </p:cNvPr>
          <p:cNvSpPr/>
          <p:nvPr/>
        </p:nvSpPr>
        <p:spPr>
          <a:xfrm>
            <a:off x="0" y="3374867"/>
            <a:ext cx="4127500" cy="347227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Key knowledge </a:t>
            </a:r>
          </a:p>
          <a:p>
            <a:r>
              <a:rPr lang="en-US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1) Nearly 200 years ago, Grace carried out a very brave rescue when she was a young lady, saving 9 men’s lives. At that time it was unusual for women to be involved in such rescues.  </a:t>
            </a:r>
          </a:p>
          <a:p>
            <a:r>
              <a:rPr lang="en-US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2. People at the time thought Grace was a real heroine as she put her own life in real danger to save others she had never met. </a:t>
            </a:r>
          </a:p>
          <a:p>
            <a:r>
              <a:rPr lang="en-US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 3. She had to set out on a really stormy night in just a simple wooden boat with oars and amazingly managed to carry out the rescue, getting the men back safely to the lighthouse.  </a:t>
            </a:r>
          </a:p>
          <a:p>
            <a:r>
              <a:rPr lang="en-US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4. She inspired other young girls to acts of bravery and courage at a time when women were thought to be weak.  </a:t>
            </a:r>
          </a:p>
          <a:p>
            <a:r>
              <a:rPr lang="en-US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5. Newspapers quickly spread the news of her bravery and even Queen Victoria wrote to thank her.  </a:t>
            </a:r>
          </a:p>
          <a:p>
            <a:r>
              <a:rPr lang="en-US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6. As a result of her efforts, we now have much better ways of rescuing people at sea, for example the RNLI lifeboats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6AA045-5E1F-4A4F-FBFA-575CFA5BE6C3}"/>
              </a:ext>
            </a:extLst>
          </p:cNvPr>
          <p:cNvSpPr txBox="1"/>
          <p:nvPr/>
        </p:nvSpPr>
        <p:spPr>
          <a:xfrm>
            <a:off x="5730948" y="33158"/>
            <a:ext cx="3413051" cy="2698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6000"/>
              </a:lnSpc>
            </a:pPr>
            <a:r>
              <a:rPr lang="en-GB" sz="1050" b="1" u="sng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Key vocabulary</a:t>
            </a:r>
          </a:p>
          <a:p>
            <a:pPr>
              <a:lnSpc>
                <a:spcPct val="116000"/>
              </a:lnSpc>
            </a:pPr>
            <a:r>
              <a:rPr lang="en-GB" sz="1050" b="1" u="sng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Forfarshire-</a:t>
            </a:r>
            <a:r>
              <a:rPr lang="en-US" sz="105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was a paddle steamer with brigantine rigging, built in Dundee in 1834.</a:t>
            </a:r>
            <a:endParaRPr lang="en-GB" sz="1050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  <a:p>
            <a:pPr>
              <a:lnSpc>
                <a:spcPct val="116000"/>
              </a:lnSpc>
            </a:pPr>
            <a:r>
              <a:rPr lang="en-GB" sz="1050" b="1" u="sng" dirty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H</a:t>
            </a:r>
            <a:r>
              <a:rPr lang="en-GB" sz="1050" b="1" u="sng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ero/heroine-</a:t>
            </a:r>
            <a:r>
              <a:rPr lang="en-US" sz="105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one that shows great courage.</a:t>
            </a:r>
            <a:endParaRPr lang="en-GB" sz="1050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  <a:p>
            <a:pPr>
              <a:lnSpc>
                <a:spcPct val="116000"/>
              </a:lnSpc>
            </a:pPr>
            <a:r>
              <a:rPr lang="en-GB" sz="1050" b="1" u="sng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Memorial-</a:t>
            </a:r>
            <a:r>
              <a:rPr lang="en-US" sz="105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something that keeps alive the memory of a person or event.</a:t>
            </a:r>
            <a:endParaRPr lang="en-GB" sz="1050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  <a:p>
            <a:pPr>
              <a:lnSpc>
                <a:spcPct val="116000"/>
              </a:lnSpc>
            </a:pPr>
            <a:r>
              <a:rPr lang="en-GB" sz="1050" b="1" u="sng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Rescue-</a:t>
            </a:r>
            <a:r>
              <a:rPr lang="en-US" sz="105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to free from danger or evil.</a:t>
            </a:r>
            <a:endParaRPr lang="en-GB" sz="1050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  <a:p>
            <a:pPr>
              <a:lnSpc>
                <a:spcPct val="116000"/>
              </a:lnSpc>
            </a:pPr>
            <a:r>
              <a:rPr lang="en-GB" sz="1050" b="1" u="sng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RNLI-</a:t>
            </a:r>
            <a:r>
              <a:rPr lang="en-US" sz="105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is the charity that saves lives at sea.</a:t>
            </a:r>
            <a:endParaRPr lang="en-GB" sz="1050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  <a:p>
            <a:pPr>
              <a:lnSpc>
                <a:spcPct val="116000"/>
              </a:lnSpc>
            </a:pPr>
            <a:r>
              <a:rPr lang="en-GB" sz="1050" b="1" u="sng" dirty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S</a:t>
            </a:r>
            <a:r>
              <a:rPr lang="en-GB" sz="1050" b="1" u="sng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urvivor-</a:t>
            </a:r>
            <a:r>
              <a:rPr lang="en-GB" sz="105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n-US" sz="105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to remain alive : continue to exist.</a:t>
            </a:r>
            <a:endParaRPr lang="en-GB" sz="1050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  <a:p>
            <a:pPr>
              <a:lnSpc>
                <a:spcPct val="116000"/>
              </a:lnSpc>
            </a:pPr>
            <a:r>
              <a:rPr lang="en-GB" sz="1050" b="1" u="sng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Wreck-</a:t>
            </a:r>
            <a:r>
              <a:rPr lang="en-US" sz="105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the broken remains of something wrecked or ruined.</a:t>
            </a:r>
            <a:endParaRPr lang="en-GB" sz="1050" b="1" u="sng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  <a:p>
            <a:pPr>
              <a:lnSpc>
                <a:spcPct val="116000"/>
              </a:lnSpc>
            </a:pPr>
            <a:r>
              <a:rPr lang="en-US" sz="1050" b="1" u="sng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Famous​-</a:t>
            </a:r>
            <a:r>
              <a:rPr lang="en-US" sz="105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much talked about : very well-known.</a:t>
            </a:r>
            <a:endParaRPr lang="en-US" sz="1050" b="1" u="sng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  <a:p>
            <a:pPr>
              <a:lnSpc>
                <a:spcPct val="116000"/>
              </a:lnSpc>
            </a:pPr>
            <a:r>
              <a:rPr lang="en-US" sz="1050" b="1" u="sng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Artefact-</a:t>
            </a:r>
            <a:r>
              <a:rPr lang="en-US" sz="105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is anything made, used, or modified by humans.</a:t>
            </a:r>
            <a:endParaRPr lang="en-GB" sz="1050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0B412B-F83F-E846-3ADC-0B81509BAB05}"/>
              </a:ext>
            </a:extLst>
          </p:cNvPr>
          <p:cNvSpPr txBox="1"/>
          <p:nvPr/>
        </p:nvSpPr>
        <p:spPr>
          <a:xfrm>
            <a:off x="7471496" y="6022350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entury Gothic" panose="020B0502020202020204" pitchFamily="34" charset="0"/>
              </a:rPr>
              <a:t>Rescue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CF2383-D746-DD08-1680-217CB4B27A26}"/>
              </a:ext>
            </a:extLst>
          </p:cNvPr>
          <p:cNvSpPr txBox="1"/>
          <p:nvPr/>
        </p:nvSpPr>
        <p:spPr>
          <a:xfrm>
            <a:off x="4824292" y="3949255"/>
            <a:ext cx="1705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entury Gothic" panose="020B0502020202020204" pitchFamily="34" charset="0"/>
              </a:rPr>
              <a:t>Artefact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0F10D5-786F-2B87-DCAE-D5CE576C3418}"/>
              </a:ext>
            </a:extLst>
          </p:cNvPr>
          <p:cNvSpPr txBox="1"/>
          <p:nvPr/>
        </p:nvSpPr>
        <p:spPr>
          <a:xfrm>
            <a:off x="4373356" y="5270080"/>
            <a:ext cx="2318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entury Gothic" panose="020B0502020202020204" pitchFamily="34" charset="0"/>
              </a:rPr>
              <a:t>Wreck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1D5BC8-1FD3-E295-907E-3FBE51F7BA00}"/>
              </a:ext>
            </a:extLst>
          </p:cNvPr>
          <p:cNvSpPr txBox="1"/>
          <p:nvPr/>
        </p:nvSpPr>
        <p:spPr>
          <a:xfrm>
            <a:off x="7276871" y="4163250"/>
            <a:ext cx="1964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entury Gothic" panose="020B0502020202020204" pitchFamily="34" charset="0"/>
              </a:rPr>
              <a:t>Forfarshire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497C2C-7A92-75E6-C155-99A08450CCAC}"/>
              </a:ext>
            </a:extLst>
          </p:cNvPr>
          <p:cNvSpPr txBox="1"/>
          <p:nvPr/>
        </p:nvSpPr>
        <p:spPr>
          <a:xfrm>
            <a:off x="870287" y="-24761"/>
            <a:ext cx="4699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Century Gothic" panose="020B0502020202020204" pitchFamily="34" charset="0"/>
              </a:rPr>
              <a:t>Was Grace Darling heroic? </a:t>
            </a:r>
            <a:endParaRPr lang="en-GB" sz="2400" b="1" u="sng" dirty="0"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5545F21-C618-C137-1970-733F8B017F88}"/>
              </a:ext>
            </a:extLst>
          </p:cNvPr>
          <p:cNvSpPr txBox="1"/>
          <p:nvPr/>
        </p:nvSpPr>
        <p:spPr>
          <a:xfrm>
            <a:off x="5979310" y="5837274"/>
            <a:ext cx="916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entury Gothic" panose="020B0502020202020204" pitchFamily="34" charset="0"/>
              </a:rPr>
              <a:t>RNLI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1762A5A-49BB-97C3-7565-69F237A9C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6904"/>
            <a:ext cx="5730948" cy="293796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9008A33-E4AD-C0D8-2227-5A7B4AFBA1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6871" y="2916698"/>
            <a:ext cx="1680626" cy="121565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24517E8-B6EC-C414-5541-254BAA09C3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6502" y="3001530"/>
            <a:ext cx="1693644" cy="93944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691A1E8-735A-BA89-AA6F-3D4A7E5B46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4475" y="4273596"/>
            <a:ext cx="1827935" cy="92847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4C48FB8-6833-5965-B33F-CC3BD2FC22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2254" y="5735995"/>
            <a:ext cx="1567056" cy="88048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EF03C06-1AAE-0A53-3BF8-AE5F357908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7357264" y="4589026"/>
            <a:ext cx="1362108" cy="13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2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8c259b3-45a4-4862-b056-e45e66b67532" xsi:nil="true"/>
    <lcf76f155ced4ddcb4097134ff3c332f xmlns="13d5dbc1-7bb1-451d-8fea-3b5b7fa50f5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A8DBFA123E584E95CCA2BFB6560F45" ma:contentTypeVersion="12" ma:contentTypeDescription="Create a new document." ma:contentTypeScope="" ma:versionID="55b4fbecdc422c94360ba8c5663fcef0">
  <xsd:schema xmlns:xsd="http://www.w3.org/2001/XMLSchema" xmlns:xs="http://www.w3.org/2001/XMLSchema" xmlns:p="http://schemas.microsoft.com/office/2006/metadata/properties" xmlns:ns2="13d5dbc1-7bb1-451d-8fea-3b5b7fa50f55" xmlns:ns3="e8c259b3-45a4-4862-b056-e45e66b67532" targetNamespace="http://schemas.microsoft.com/office/2006/metadata/properties" ma:root="true" ma:fieldsID="af89ae8df470a44b0aa547b2a0582fc5" ns2:_="" ns3:_="">
    <xsd:import namespace="13d5dbc1-7bb1-451d-8fea-3b5b7fa50f55"/>
    <xsd:import namespace="e8c259b3-45a4-4862-b056-e45e66b675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d5dbc1-7bb1-451d-8fea-3b5b7fa50f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2be57bfa-7804-4e49-87d7-108c13555bd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c259b3-45a4-4862-b056-e45e66b6753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809a3cc9-93ab-4fc9-a532-ba9078745f39}" ma:internalName="TaxCatchAll" ma:showField="CatchAllData" ma:web="e8c259b3-45a4-4862-b056-e45e66b675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DC61D6A-2BF6-4260-9088-075276482472}">
  <ds:schemaRefs>
    <ds:schemaRef ds:uri="http://schemas.microsoft.com/office/2006/metadata/properties"/>
    <ds:schemaRef ds:uri="http://schemas.microsoft.com/office/infopath/2007/PartnerControls"/>
    <ds:schemaRef ds:uri="e8c259b3-45a4-4862-b056-e45e66b67532"/>
    <ds:schemaRef ds:uri="13d5dbc1-7bb1-451d-8fea-3b5b7fa50f55"/>
  </ds:schemaRefs>
</ds:datastoreItem>
</file>

<file path=customXml/itemProps2.xml><?xml version="1.0" encoding="utf-8"?>
<ds:datastoreItem xmlns:ds="http://schemas.openxmlformats.org/officeDocument/2006/customXml" ds:itemID="{DCA2F897-4EF0-4F57-939F-516D0F1E7B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60F6438-9EA3-4E37-96FC-BAF2D69F1C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d5dbc1-7bb1-451d-8fea-3b5b7fa50f55"/>
    <ds:schemaRef ds:uri="e8c259b3-45a4-4862-b056-e45e66b675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7529</TotalTime>
  <Words>289</Words>
  <Application>Microsoft Office PowerPoint</Application>
  <PresentationFormat>On-screen Show (4:3)</PresentationFormat>
  <Paragraphs>24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James Hitchens</dc:creator>
  <cp:lastModifiedBy>Jade Toy</cp:lastModifiedBy>
  <cp:revision>5</cp:revision>
  <dcterms:created xsi:type="dcterms:W3CDTF">2024-06-28T10:18:27Z</dcterms:created>
  <dcterms:modified xsi:type="dcterms:W3CDTF">2024-11-07T13:41:35Z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0x0101004BA8DBFA123E584E95CCA2BFB6560F45</vt:lpwstr>
  </property>
</Properties>
</file>